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2D050"/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92595"/>
  </p:normalViewPr>
  <p:slideViewPr>
    <p:cSldViewPr snapToGrid="0" snapToObjects="1">
      <p:cViewPr varScale="1">
        <p:scale>
          <a:sx n="102" d="100"/>
          <a:sy n="102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C4893-5B18-AC4E-AF11-565280F3CCC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09AE-FCD9-4143-92E7-56C3E25968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49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=bBQ9C2G3BFY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482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06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youtu.be</a:t>
            </a:r>
            <a:r>
              <a:rPr lang="nl-NL" dirty="0"/>
              <a:t>/K2ObESxQbPY?t=405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67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B125-62C4-F141-AAA0-B3A205F1E3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0600" y="365125"/>
            <a:ext cx="2743200" cy="1325563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CB5260-19C3-9E43-A36F-69BA877CB85F}"/>
              </a:ext>
            </a:extLst>
          </p:cNvPr>
          <p:cNvSpPr txBox="1">
            <a:spLocks/>
          </p:cNvSpPr>
          <p:nvPr userDrawn="1"/>
        </p:nvSpPr>
        <p:spPr>
          <a:xfrm>
            <a:off x="8610600" y="365124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16-09-19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Q9C2G3BF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19apeXtGX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8sPIioq-e4" TargetMode="External"/><Relationship Id="rId4" Type="http://schemas.openxmlformats.org/officeDocument/2006/relationships/hyperlink" Target="https://www.youtube.com/watch?v=mH8v3Q5amu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NabP6ijZ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p5XxAH3QJHg?t=99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4E8-2091-C148-871F-7F9F5D302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Game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20FF-3826-124A-B8A4-BF03ADECC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709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1B6A-8D24-0B41-AF87-E505111E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E7A733-EC06-9F4F-AF4E-647A83B5C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7008812" cy="48736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852DB9-6F3B-5643-90CF-35AAB1C69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979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0C7A0-F007-A941-9A6F-CD1EE7A19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E952D7A-6E65-354F-8B4B-9A5F4B3B2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76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4C65-535A-3243-B717-C47895EB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918A5-5889-C64C-AB80-97FB6D29B8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619133C-EA39-0C46-BB09-678CCFDC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228" y="1422154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B7539-18C4-0B45-B46A-6306EF8B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28" y="1372271"/>
            <a:ext cx="2908300" cy="290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1D04A-00D2-3940-BF3E-BD18AA25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176" y="1422154"/>
            <a:ext cx="2583869" cy="2540000"/>
          </a:xfrm>
          <a:prstGeom prst="rect">
            <a:avLst/>
          </a:prstGeom>
        </p:spPr>
      </p:pic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FE6E1995-4036-F54C-8AFD-36906531216F}"/>
              </a:ext>
            </a:extLst>
          </p:cNvPr>
          <p:cNvSpPr txBox="1"/>
          <p:nvPr/>
        </p:nvSpPr>
        <p:spPr>
          <a:xfrm>
            <a:off x="1036948" y="5514680"/>
            <a:ext cx="83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hlinkClick r:id="rId3"/>
              </a:rPr>
              <a:t>Link naar voorbeelden van effects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8100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6FA8-6777-D444-BD4D-8F1C8DA2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vormen van </a:t>
            </a:r>
            <a:r>
              <a:rPr lang="nl-NL" dirty="0" err="1"/>
              <a:t>playerfeedback</a:t>
            </a:r>
            <a:r>
              <a:rPr lang="nl-NL" dirty="0"/>
              <a:t> herkennen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89A6-0BA7-6344-AF07-5D5B2E1C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 err="1"/>
              <a:t>Fortnite</a:t>
            </a:r>
            <a:endParaRPr lang="nl-NL" b="1" dirty="0">
              <a:hlinkClick r:id="rId3"/>
            </a:endParaRPr>
          </a:p>
          <a:p>
            <a:r>
              <a:rPr lang="nl-NL" dirty="0">
                <a:hlinkClick r:id="rId3"/>
              </a:rPr>
              <a:t>https://www.youtube.com/watch?v=Q19apeXtGXE</a:t>
            </a:r>
            <a:endParaRPr lang="nl-NL" dirty="0"/>
          </a:p>
          <a:p>
            <a:pPr marL="0" indent="0">
              <a:buNone/>
            </a:pPr>
            <a:r>
              <a:rPr lang="nl-NL" b="1" dirty="0"/>
              <a:t>Apex</a:t>
            </a:r>
            <a:r>
              <a:rPr lang="nl-NL" dirty="0"/>
              <a:t> </a:t>
            </a:r>
          </a:p>
          <a:p>
            <a:r>
              <a:rPr lang="nl-NL" dirty="0">
                <a:hlinkClick r:id="rId4"/>
              </a:rPr>
              <a:t>https://www.youtube.com/watch?v=mH8v3Q5amuk</a:t>
            </a:r>
            <a:endParaRPr lang="nl-NL" dirty="0"/>
          </a:p>
          <a:p>
            <a:pPr marL="0" indent="0">
              <a:buNone/>
            </a:pPr>
            <a:r>
              <a:rPr lang="nl-NL" b="1" dirty="0" err="1"/>
              <a:t>Minecraft</a:t>
            </a:r>
            <a:endParaRPr lang="nl-NL" b="1" dirty="0"/>
          </a:p>
          <a:p>
            <a:r>
              <a:rPr lang="nl-NL" dirty="0">
                <a:hlinkClick r:id="rId5"/>
              </a:rPr>
              <a:t>https://www.youtube.com/watch?v=K8sPIioq-e4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6BA0D-AF12-6B42-B40C-4F07FA2A9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64934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735-C045-7C49-A93E-08E1566F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Playerfeedback</a:t>
            </a:r>
            <a:r>
              <a:rPr lang="nl-NL" dirty="0"/>
              <a:t> in </a:t>
            </a:r>
            <a:r>
              <a:rPr lang="nl-NL" dirty="0" err="1"/>
              <a:t>Tower</a:t>
            </a:r>
            <a:r>
              <a:rPr lang="nl-NL" dirty="0"/>
              <a:t> </a:t>
            </a:r>
            <a:r>
              <a:rPr lang="nl-NL" dirty="0" err="1"/>
              <a:t>Defense</a:t>
            </a:r>
            <a:r>
              <a:rPr lang="nl-NL" dirty="0"/>
              <a:t>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F197-1C99-1545-AB59-9840F5D05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Veranderen van score</a:t>
            </a:r>
            <a:endParaRPr lang="nl-NL" dirty="0"/>
          </a:p>
          <a:p>
            <a:r>
              <a:rPr lang="nl-NL" dirty="0">
                <a:hlinkClick r:id="rId4"/>
              </a:rPr>
              <a:t>Aangeven van pad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F228A-D65F-004D-8555-3E7EB124C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322692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F9B5-AD3B-B646-81A1-1D4C6F32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Particles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331D-9274-C847-977A-F37B3C22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ParticleSystems</a:t>
            </a:r>
            <a:endParaRPr lang="nl-NL" dirty="0"/>
          </a:p>
          <a:p>
            <a:r>
              <a:rPr lang="nl-NL" dirty="0" err="1"/>
              <a:t>Oneshots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Instantiating</a:t>
            </a:r>
            <a:r>
              <a:rPr lang="nl-NL" dirty="0"/>
              <a:t> van </a:t>
            </a:r>
            <a:r>
              <a:rPr lang="nl-NL" dirty="0" err="1"/>
              <a:t>Particles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282C5-6D0A-6349-B494-2CDB68565A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/>
              <a:t>Particles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52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AB7-1BF7-5446-81CC-12BEC4CD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24A1-787D-AB48-A9E8-72852344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BFA0-79C5-5943-870A-4B20D10D09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39013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1.2" id="{6B11E8F1-E8A9-8D41-96F7-1C1A9FABC7A2}" vid="{239DC8D2-C67B-FE4D-86B7-AE0EA0748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11211</TotalTime>
  <Words>112</Words>
  <Application>Microsoft Macintosh PowerPoint</Application>
  <PresentationFormat>Widescreen</PresentationFormat>
  <Paragraphs>31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Game Programming</vt:lpstr>
      <vt:lpstr>PowerPoint Presentation</vt:lpstr>
      <vt:lpstr>Player Feedback</vt:lpstr>
      <vt:lpstr>Voorbeelden</vt:lpstr>
      <vt:lpstr>Welke vormen van playerfeedback herkennen we?</vt:lpstr>
      <vt:lpstr>Playerfeedback in Tower Defense games</vt:lpstr>
      <vt:lpstr>Particles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Silvan Herrema</dc:creator>
  <cp:lastModifiedBy>Silvan Herrema</cp:lastModifiedBy>
  <cp:revision>17</cp:revision>
  <dcterms:created xsi:type="dcterms:W3CDTF">2019-08-29T10:18:41Z</dcterms:created>
  <dcterms:modified xsi:type="dcterms:W3CDTF">2019-09-17T09:45:29Z</dcterms:modified>
</cp:coreProperties>
</file>